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lgerian" panose="04020705040A02060702" pitchFamily="82" charset="0"/>
      <p:regular r:id="rId14"/>
    </p:embeddedFont>
    <p:embeddedFont>
      <p:font typeface="Anonymous Pro" panose="020B0604020202020204" charset="0"/>
      <p:regular r:id="rId15"/>
    </p:embeddedFont>
    <p:embeddedFont>
      <p:font typeface="Anonymous Pro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FFE7"/>
    <a:srgbClr val="99FF99"/>
    <a:srgbClr val="F7FF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8" d="100"/>
          <a:sy n="58" d="100"/>
        </p:scale>
        <p:origin x="51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eg>
</file>

<file path=ppt/media/image10.png>
</file>

<file path=ppt/media/image1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10-Sep-25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lakkiya353.github.io/TNSDC-FWD-DP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TextBox 5"/>
          <p:cNvSpPr txBox="1"/>
          <p:nvPr/>
        </p:nvSpPr>
        <p:spPr>
          <a:xfrm>
            <a:off x="2634631" y="2398748"/>
            <a:ext cx="13018737" cy="5194228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28"/>
              </a:lnSpc>
            </a:pPr>
            <a:r>
              <a:rPr lang="en-US" sz="14877" dirty="0">
                <a:solidFill>
                  <a:srgbClr val="E7FFE7"/>
                </a:solidFill>
                <a:latin typeface="Algerian" panose="04020705040A02060702" pitchFamily="82" charset="0"/>
                <a:ea typeface="Alice"/>
                <a:cs typeface="Alice"/>
                <a:sym typeface="Alice"/>
              </a:rPr>
              <a:t>DIGITAL</a:t>
            </a:r>
          </a:p>
          <a:p>
            <a:pPr algn="ctr">
              <a:lnSpc>
                <a:spcPts val="20828"/>
              </a:lnSpc>
              <a:spcBef>
                <a:spcPct val="0"/>
              </a:spcBef>
            </a:pPr>
            <a:r>
              <a:rPr lang="en-US" sz="14877" dirty="0">
                <a:solidFill>
                  <a:srgbClr val="E7FFE7"/>
                </a:solidFill>
                <a:latin typeface="Algerian" panose="04020705040A02060702" pitchFamily="82" charset="0"/>
                <a:ea typeface="Alice"/>
                <a:cs typeface="Alice"/>
                <a:sym typeface="Alice"/>
              </a:rPr>
              <a:t>PORTFOLIO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43679" y="8154100"/>
            <a:ext cx="14018810" cy="1654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7"/>
              </a:lnSpc>
              <a:spcBef>
                <a:spcPct val="0"/>
              </a:spcBef>
            </a:pPr>
            <a:r>
              <a:rPr lang="en-US" sz="2362" b="1" dirty="0">
                <a:solidFill>
                  <a:schemeClr val="bg1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STUDENT NAME:</a:t>
            </a:r>
            <a:r>
              <a:rPr lang="en-US" sz="2362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 Elakkiya. G</a:t>
            </a:r>
          </a:p>
          <a:p>
            <a:pPr algn="l">
              <a:lnSpc>
                <a:spcPts val="3307"/>
              </a:lnSpc>
              <a:spcBef>
                <a:spcPct val="0"/>
              </a:spcBef>
            </a:pPr>
            <a:r>
              <a:rPr lang="en-US" sz="2362" b="1" dirty="0">
                <a:solidFill>
                  <a:schemeClr val="bg1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REGISTER NO AND NMID:</a:t>
            </a:r>
            <a:r>
              <a:rPr lang="en-US" sz="2362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 222402611, asunm161222402611</a:t>
            </a:r>
          </a:p>
          <a:p>
            <a:pPr algn="l">
              <a:lnSpc>
                <a:spcPts val="3307"/>
              </a:lnSpc>
              <a:spcBef>
                <a:spcPct val="0"/>
              </a:spcBef>
            </a:pPr>
            <a:r>
              <a:rPr lang="en-US" sz="2362" b="1" dirty="0">
                <a:solidFill>
                  <a:schemeClr val="bg1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DEPARTMENT:</a:t>
            </a:r>
            <a:r>
              <a:rPr lang="en-US" sz="2362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 Computer Science with Data Science </a:t>
            </a:r>
          </a:p>
          <a:p>
            <a:pPr algn="l">
              <a:lnSpc>
                <a:spcPts val="3307"/>
              </a:lnSpc>
              <a:spcBef>
                <a:spcPct val="0"/>
              </a:spcBef>
            </a:pPr>
            <a:r>
              <a:rPr lang="en-US" sz="2362" b="1" dirty="0">
                <a:solidFill>
                  <a:schemeClr val="bg1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COLLEGE:</a:t>
            </a:r>
            <a:r>
              <a:rPr lang="en-US" sz="2362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 Prince Shri Venkateshwara Arts &amp; Science College/Madras University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69210" y="2818410"/>
            <a:ext cx="8266985" cy="4650179"/>
          </a:xfrm>
          <a:custGeom>
            <a:avLst/>
            <a:gdLst/>
            <a:ahLst/>
            <a:cxnLst/>
            <a:rect l="l" t="t" r="r" b="b"/>
            <a:pathLst>
              <a:path w="8266985" h="4650179">
                <a:moveTo>
                  <a:pt x="0" y="0"/>
                </a:moveTo>
                <a:lnTo>
                  <a:pt x="8266986" y="0"/>
                </a:lnTo>
                <a:lnTo>
                  <a:pt x="8266986" y="4650180"/>
                </a:lnTo>
                <a:lnTo>
                  <a:pt x="0" y="4650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417941" y="2797382"/>
            <a:ext cx="8341752" cy="4692235"/>
          </a:xfrm>
          <a:custGeom>
            <a:avLst/>
            <a:gdLst/>
            <a:ahLst/>
            <a:cxnLst/>
            <a:rect l="l" t="t" r="r" b="b"/>
            <a:pathLst>
              <a:path w="8341752" h="4692235">
                <a:moveTo>
                  <a:pt x="0" y="0"/>
                </a:moveTo>
                <a:lnTo>
                  <a:pt x="8341752" y="0"/>
                </a:lnTo>
                <a:lnTo>
                  <a:pt x="8341752" y="4692236"/>
                </a:lnTo>
                <a:lnTo>
                  <a:pt x="0" y="46922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69210" y="878879"/>
            <a:ext cx="15974287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48"/>
              </a:lnSpc>
            </a:pPr>
            <a:r>
              <a:rPr lang="en-US" sz="9600" dirty="0">
                <a:solidFill>
                  <a:srgbClr val="F7FFF7"/>
                </a:solidFill>
                <a:latin typeface="Anonymous Pro"/>
                <a:ea typeface="Anonymous Pro"/>
                <a:cs typeface="Anonymous Pro"/>
                <a:sym typeface="Anonymous Pro"/>
              </a:rPr>
              <a:t>RESULTS AND SCREENSHOTS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19200" y="342900"/>
            <a:ext cx="11566680" cy="2269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28"/>
              </a:lnSpc>
              <a:spcBef>
                <a:spcPct val="0"/>
              </a:spcBef>
            </a:pPr>
            <a:r>
              <a:rPr lang="en-US" sz="9600" dirty="0">
                <a:solidFill>
                  <a:srgbClr val="F7FFF7"/>
                </a:solidFill>
                <a:latin typeface="Anonymous Pro"/>
                <a:ea typeface="Anonymous Pro"/>
                <a:cs typeface="Anonymous Pro"/>
                <a:sym typeface="Anonymous Pro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048001" y="3695700"/>
            <a:ext cx="10134600" cy="46847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29582" lvl="1" indent="-364791" algn="l">
              <a:lnSpc>
                <a:spcPts val="4055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The portfolio successfully merges academics and creativity.</a:t>
            </a:r>
          </a:p>
          <a:p>
            <a:pPr marL="729582" lvl="1" indent="-364791" algn="l">
              <a:lnSpc>
                <a:spcPts val="4055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Provides a professional, personalized online identity.</a:t>
            </a:r>
          </a:p>
          <a:p>
            <a:pPr marL="729582" lvl="1" indent="-364791" algn="l">
              <a:lnSpc>
                <a:spcPts val="4055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Enhances opportunities for internships, jobs, and collaborations.</a:t>
            </a:r>
          </a:p>
          <a:p>
            <a:pPr marL="729582" lvl="1" indent="-364791" algn="l">
              <a:lnSpc>
                <a:spcPts val="4055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Demonstrates both data science learning and creative design skills.</a:t>
            </a:r>
          </a:p>
          <a:p>
            <a:pPr algn="l">
              <a:lnSpc>
                <a:spcPts val="4055"/>
              </a:lnSpc>
            </a:pPr>
            <a:endParaRPr lang="en-US" sz="3000" dirty="0">
              <a:solidFill>
                <a:schemeClr val="bg1"/>
              </a:solidFill>
              <a:latin typeface="Anonymous Pro"/>
              <a:ea typeface="Anonymous Pro"/>
              <a:cs typeface="Anonymous Pro"/>
              <a:sym typeface="Anonymous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3360660" y="3718937"/>
            <a:ext cx="11566680" cy="2269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28"/>
              </a:lnSpc>
              <a:spcBef>
                <a:spcPct val="0"/>
              </a:spcBef>
            </a:pPr>
            <a:r>
              <a:rPr lang="en-US" sz="9600" u="sng" dirty="0">
                <a:solidFill>
                  <a:schemeClr val="tx2">
                    <a:lumMod val="40000"/>
                    <a:lumOff val="60000"/>
                  </a:schemeClr>
                </a:solidFill>
                <a:latin typeface="Anonymous Pro"/>
                <a:ea typeface="Anonymous Pro"/>
                <a:cs typeface="Anonymous Pro"/>
                <a:sym typeface="Anonymous Pro"/>
                <a:hlinkClick r:id="rId3" tooltip="https://elakkiya353.github.io/TNSDC-FWD-DP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829506" y="2541766"/>
            <a:ext cx="7429794" cy="6716534"/>
            <a:chOff x="0" y="0"/>
            <a:chExt cx="6350000" cy="5740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1270" cy="5741670"/>
            </a:xfrm>
            <a:custGeom>
              <a:avLst/>
              <a:gdLst/>
              <a:ahLst/>
              <a:cxnLst/>
              <a:rect l="l" t="t" r="r" b="b"/>
              <a:pathLst>
                <a:path w="6351270" h="5741670">
                  <a:moveTo>
                    <a:pt x="0" y="542290"/>
                  </a:moveTo>
                  <a:lnTo>
                    <a:pt x="0" y="2392680"/>
                  </a:lnTo>
                  <a:cubicBezTo>
                    <a:pt x="0" y="2691130"/>
                    <a:pt x="242570" y="2933700"/>
                    <a:pt x="542290" y="2933700"/>
                  </a:cubicBezTo>
                  <a:lnTo>
                    <a:pt x="1148080" y="2933700"/>
                  </a:lnTo>
                  <a:cubicBezTo>
                    <a:pt x="1447800" y="2933700"/>
                    <a:pt x="1690370" y="3176270"/>
                    <a:pt x="1690370" y="3475990"/>
                  </a:cubicBezTo>
                  <a:lnTo>
                    <a:pt x="1690370" y="5199380"/>
                  </a:lnTo>
                  <a:cubicBezTo>
                    <a:pt x="1690370" y="5499100"/>
                    <a:pt x="1932940" y="5741670"/>
                    <a:pt x="2232660" y="5741670"/>
                  </a:cubicBezTo>
                  <a:lnTo>
                    <a:pt x="3599180" y="5741670"/>
                  </a:lnTo>
                  <a:cubicBezTo>
                    <a:pt x="3735070" y="5741670"/>
                    <a:pt x="3867150" y="5689600"/>
                    <a:pt x="3967480" y="5598160"/>
                  </a:cubicBezTo>
                  <a:lnTo>
                    <a:pt x="6177280" y="3553460"/>
                  </a:lnTo>
                  <a:cubicBezTo>
                    <a:pt x="6287770" y="3450590"/>
                    <a:pt x="6351270" y="3307080"/>
                    <a:pt x="6351270" y="3155950"/>
                  </a:cubicBezTo>
                  <a:lnTo>
                    <a:pt x="6351270" y="542290"/>
                  </a:lnTo>
                  <a:cubicBezTo>
                    <a:pt x="6350000" y="242570"/>
                    <a:pt x="6107430" y="0"/>
                    <a:pt x="5807710" y="0"/>
                  </a:cubicBezTo>
                  <a:lnTo>
                    <a:pt x="542290" y="0"/>
                  </a:lnTo>
                  <a:cubicBezTo>
                    <a:pt x="242570" y="0"/>
                    <a:pt x="0" y="242570"/>
                    <a:pt x="0" y="542290"/>
                  </a:cubicBezTo>
                  <a:close/>
                </a:path>
              </a:pathLst>
            </a:custGeom>
            <a:blipFill>
              <a:blip r:embed="rId3"/>
              <a:stretch>
                <a:fillRect l="-24404" r="-11283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483292" y="3633978"/>
            <a:ext cx="7660708" cy="3304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48"/>
              </a:lnSpc>
            </a:pPr>
            <a:r>
              <a:rPr lang="en-US" sz="9600" dirty="0">
                <a:solidFill>
                  <a:srgbClr val="E7FFE7"/>
                </a:solidFill>
                <a:latin typeface="Anonymous Pro"/>
                <a:ea typeface="Anonymous Pro"/>
                <a:cs typeface="Anonymous Pro"/>
                <a:sym typeface="Anonymous Pro"/>
              </a:rPr>
              <a:t>CREATIVE PROFILE WEBSITE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371600" y="1028700"/>
            <a:ext cx="1329690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448"/>
              </a:lnSpc>
            </a:pPr>
            <a:r>
              <a:rPr lang="en-US" sz="9600" dirty="0">
                <a:solidFill>
                  <a:srgbClr val="F7FFF7"/>
                </a:solidFill>
                <a:latin typeface="Anonymous Pro"/>
                <a:ea typeface="Anonymous Pro"/>
                <a:cs typeface="Anonymous Pro"/>
                <a:sym typeface="Anonymous Pro"/>
              </a:rPr>
              <a:t>PROBLEM STATEMENT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53000" y="3163406"/>
            <a:ext cx="8382000" cy="3960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Resumes in PDF or paper formats are static.</a:t>
            </a:r>
          </a:p>
          <a:p>
            <a:pPr algn="just">
              <a:lnSpc>
                <a:spcPts val="3920"/>
              </a:lnSpc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They are difficult to update frequently with new skills.</a:t>
            </a:r>
          </a:p>
          <a:p>
            <a:pPr algn="just">
              <a:lnSpc>
                <a:spcPts val="3920"/>
              </a:lnSpc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Sharing updated versions with recruiters becomes time-consuming.</a:t>
            </a:r>
          </a:p>
          <a:p>
            <a:pPr algn="just">
              <a:lnSpc>
                <a:spcPts val="3920"/>
              </a:lnSpc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A digital portfolio allows instant updates and easy sharing.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9411525" y="1596306"/>
            <a:ext cx="7847775" cy="7094389"/>
            <a:chOff x="0" y="0"/>
            <a:chExt cx="6350000" cy="5740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1270" cy="5741670"/>
            </a:xfrm>
            <a:custGeom>
              <a:avLst/>
              <a:gdLst/>
              <a:ahLst/>
              <a:cxnLst/>
              <a:rect l="l" t="t" r="r" b="b"/>
              <a:pathLst>
                <a:path w="6351270" h="5741670">
                  <a:moveTo>
                    <a:pt x="0" y="542290"/>
                  </a:moveTo>
                  <a:lnTo>
                    <a:pt x="0" y="2392680"/>
                  </a:lnTo>
                  <a:cubicBezTo>
                    <a:pt x="0" y="2691130"/>
                    <a:pt x="242570" y="2933700"/>
                    <a:pt x="542290" y="2933700"/>
                  </a:cubicBezTo>
                  <a:lnTo>
                    <a:pt x="1148080" y="2933700"/>
                  </a:lnTo>
                  <a:cubicBezTo>
                    <a:pt x="1447800" y="2933700"/>
                    <a:pt x="1690370" y="3176270"/>
                    <a:pt x="1690370" y="3475990"/>
                  </a:cubicBezTo>
                  <a:lnTo>
                    <a:pt x="1690370" y="5199380"/>
                  </a:lnTo>
                  <a:cubicBezTo>
                    <a:pt x="1690370" y="5499100"/>
                    <a:pt x="1932940" y="5741670"/>
                    <a:pt x="2232660" y="5741670"/>
                  </a:cubicBezTo>
                  <a:lnTo>
                    <a:pt x="3599180" y="5741670"/>
                  </a:lnTo>
                  <a:cubicBezTo>
                    <a:pt x="3735070" y="5741670"/>
                    <a:pt x="3867150" y="5689600"/>
                    <a:pt x="3967480" y="5598160"/>
                  </a:cubicBezTo>
                  <a:lnTo>
                    <a:pt x="6177280" y="3553460"/>
                  </a:lnTo>
                  <a:cubicBezTo>
                    <a:pt x="6287770" y="3450590"/>
                    <a:pt x="6351270" y="3307080"/>
                    <a:pt x="6351270" y="3155950"/>
                  </a:cubicBezTo>
                  <a:lnTo>
                    <a:pt x="6351270" y="542290"/>
                  </a:lnTo>
                  <a:cubicBezTo>
                    <a:pt x="6350000" y="242570"/>
                    <a:pt x="6107430" y="0"/>
                    <a:pt x="5807710" y="0"/>
                  </a:cubicBezTo>
                  <a:lnTo>
                    <a:pt x="542290" y="0"/>
                  </a:lnTo>
                  <a:cubicBezTo>
                    <a:pt x="242570" y="0"/>
                    <a:pt x="0" y="242570"/>
                    <a:pt x="0" y="542290"/>
                  </a:cubicBezTo>
                  <a:close/>
                </a:path>
              </a:pathLst>
            </a:custGeom>
            <a:blipFill>
              <a:blip r:embed="rId3"/>
              <a:stretch>
                <a:fillRect l="-17843" r="-17843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028700" y="1314450"/>
            <a:ext cx="8968828" cy="2237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48"/>
              </a:lnSpc>
            </a:pPr>
            <a:r>
              <a:rPr lang="en-US" sz="9600" dirty="0">
                <a:solidFill>
                  <a:srgbClr val="F7FFF7"/>
                </a:solidFill>
                <a:latin typeface="Anonymous Pro"/>
                <a:ea typeface="Anonymous Pro"/>
                <a:cs typeface="Anonymous Pro"/>
                <a:sym typeface="Anonymous Pro"/>
              </a:rPr>
              <a:t>PROJECT OVERVIEW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7130" y="4229100"/>
            <a:ext cx="5956032" cy="4039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6"/>
              </a:lnSpc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A visually appealing portfolio website that balances academics and creativity. It includes sections like About Me, Skills, Hobbies, Education, and Contact, with my profile image as a centerpiece to make it more personalized.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4" name="Group 4"/>
          <p:cNvGrpSpPr/>
          <p:nvPr/>
        </p:nvGrpSpPr>
        <p:grpSpPr>
          <a:xfrm>
            <a:off x="1028700" y="2852543"/>
            <a:ext cx="3202879" cy="6405757"/>
            <a:chOff x="0" y="0"/>
            <a:chExt cx="3175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75000" cy="6350000"/>
            </a:xfrm>
            <a:custGeom>
              <a:avLst/>
              <a:gdLst/>
              <a:ahLst/>
              <a:cxnLst/>
              <a:rect l="l" t="t" r="r" b="b"/>
              <a:pathLst>
                <a:path w="3175000" h="6350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43169" r="-157018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4058900" y="2852543"/>
            <a:ext cx="3202879" cy="6405757"/>
            <a:chOff x="0" y="0"/>
            <a:chExt cx="3175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175000" cy="6350000"/>
            </a:xfrm>
            <a:custGeom>
              <a:avLst/>
              <a:gdLst/>
              <a:ahLst/>
              <a:cxnLst/>
              <a:rect l="l" t="t" r="r" b="b"/>
              <a:pathLst>
                <a:path w="3175000" h="6350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100000" r="-100000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5991690" y="2852543"/>
            <a:ext cx="6307099" cy="1019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2"/>
              </a:lnSpc>
            </a:pPr>
            <a:r>
              <a:rPr lang="en-US" sz="9600" dirty="0">
                <a:solidFill>
                  <a:srgbClr val="F7FFF7"/>
                </a:solidFill>
                <a:latin typeface="Anonymous Pro"/>
                <a:ea typeface="Anonymous Pro"/>
                <a:cs typeface="Anonymous Pro"/>
                <a:sym typeface="Anonymous Pro"/>
              </a:rPr>
              <a:t>END USERS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652684" y="4701350"/>
            <a:ext cx="6985110" cy="4008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1564" lvl="1" indent="-310782">
              <a:lnSpc>
                <a:spcPts val="3454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Students (showcasing projects &amp; skills).</a:t>
            </a:r>
          </a:p>
          <a:p>
            <a:pPr marL="621564" lvl="1" indent="-310782">
              <a:lnSpc>
                <a:spcPts val="3454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Recruiters (evaluating both technical and creative strengths).</a:t>
            </a:r>
          </a:p>
          <a:p>
            <a:pPr marL="621564" lvl="1" indent="-310782">
              <a:lnSpc>
                <a:spcPts val="3454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Peers/Collaborators (networking opportunities).</a:t>
            </a:r>
          </a:p>
          <a:p>
            <a:pPr marL="621564" lvl="1" indent="-310782">
              <a:lnSpc>
                <a:spcPts val="3454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Educators (assessing academic and personal growth).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932286" y="2098808"/>
            <a:ext cx="6736044" cy="6089384"/>
            <a:chOff x="0" y="0"/>
            <a:chExt cx="6350000" cy="5740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1270" cy="5741670"/>
            </a:xfrm>
            <a:custGeom>
              <a:avLst/>
              <a:gdLst/>
              <a:ahLst/>
              <a:cxnLst/>
              <a:rect l="l" t="t" r="r" b="b"/>
              <a:pathLst>
                <a:path w="6351270" h="5741670">
                  <a:moveTo>
                    <a:pt x="0" y="542290"/>
                  </a:moveTo>
                  <a:lnTo>
                    <a:pt x="0" y="2392680"/>
                  </a:lnTo>
                  <a:cubicBezTo>
                    <a:pt x="0" y="2691130"/>
                    <a:pt x="242570" y="2933700"/>
                    <a:pt x="542290" y="2933700"/>
                  </a:cubicBezTo>
                  <a:lnTo>
                    <a:pt x="1148080" y="2933700"/>
                  </a:lnTo>
                  <a:cubicBezTo>
                    <a:pt x="1447800" y="2933700"/>
                    <a:pt x="1690370" y="3176270"/>
                    <a:pt x="1690370" y="3475990"/>
                  </a:cubicBezTo>
                  <a:lnTo>
                    <a:pt x="1690370" y="5199380"/>
                  </a:lnTo>
                  <a:cubicBezTo>
                    <a:pt x="1690370" y="5499100"/>
                    <a:pt x="1932940" y="5741670"/>
                    <a:pt x="2232660" y="5741670"/>
                  </a:cubicBezTo>
                  <a:lnTo>
                    <a:pt x="3599180" y="5741670"/>
                  </a:lnTo>
                  <a:cubicBezTo>
                    <a:pt x="3735070" y="5741670"/>
                    <a:pt x="3867150" y="5689600"/>
                    <a:pt x="3967480" y="5598160"/>
                  </a:cubicBezTo>
                  <a:lnTo>
                    <a:pt x="6177280" y="3553460"/>
                  </a:lnTo>
                  <a:cubicBezTo>
                    <a:pt x="6287770" y="3450590"/>
                    <a:pt x="6351270" y="3307080"/>
                    <a:pt x="6351270" y="3155950"/>
                  </a:cubicBezTo>
                  <a:lnTo>
                    <a:pt x="6351270" y="542290"/>
                  </a:lnTo>
                  <a:cubicBezTo>
                    <a:pt x="6350000" y="242570"/>
                    <a:pt x="6107430" y="0"/>
                    <a:pt x="5807710" y="0"/>
                  </a:cubicBezTo>
                  <a:lnTo>
                    <a:pt x="542290" y="0"/>
                  </a:lnTo>
                  <a:cubicBezTo>
                    <a:pt x="242570" y="0"/>
                    <a:pt x="0" y="242570"/>
                    <a:pt x="0" y="542290"/>
                  </a:cubicBezTo>
                  <a:close/>
                </a:path>
              </a:pathLst>
            </a:custGeom>
            <a:blipFill>
              <a:blip r:embed="rId3"/>
              <a:stretch>
                <a:fillRect l="-17843" r="-17843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569903" y="2476500"/>
            <a:ext cx="7799106" cy="19297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10"/>
              </a:lnSpc>
            </a:pPr>
            <a:r>
              <a:rPr lang="en-US" sz="9600" dirty="0">
                <a:solidFill>
                  <a:srgbClr val="F7FFF7"/>
                </a:solidFill>
                <a:latin typeface="Anonymous Pro"/>
                <a:ea typeface="Anonymous Pro"/>
                <a:cs typeface="Anonymous Pro"/>
                <a:sym typeface="Anonymous Pro"/>
              </a:rPr>
              <a:t>TOOLS AND TECHNIQUES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95400" y="5145157"/>
            <a:ext cx="7583596" cy="281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2552" lvl="1" indent="-331276" algn="l">
              <a:lnSpc>
                <a:spcPts val="3682"/>
              </a:lnSpc>
              <a:buFont typeface="Arial"/>
              <a:buChar char="•"/>
            </a:pPr>
            <a:r>
              <a:rPr lang="en-US" sz="3000" b="1" dirty="0">
                <a:solidFill>
                  <a:schemeClr val="bg1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Frontend:</a:t>
            </a: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 HTML, CSS, Tailwind CSS</a:t>
            </a:r>
          </a:p>
          <a:p>
            <a:pPr marL="662552" lvl="1" indent="-331276" algn="l">
              <a:lnSpc>
                <a:spcPts val="3682"/>
              </a:lnSpc>
              <a:buFont typeface="Arial"/>
              <a:buChar char="•"/>
            </a:pPr>
            <a:r>
              <a:rPr lang="en-US" sz="3000" b="1" dirty="0">
                <a:solidFill>
                  <a:schemeClr val="bg1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Scripting: </a:t>
            </a: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JavaScript</a:t>
            </a:r>
          </a:p>
          <a:p>
            <a:pPr marL="662552" lvl="1" indent="-331276" algn="l">
              <a:lnSpc>
                <a:spcPts val="3682"/>
              </a:lnSpc>
              <a:buFont typeface="Arial"/>
              <a:buChar char="•"/>
            </a:pPr>
            <a:r>
              <a:rPr lang="en-US" sz="3000" b="1" dirty="0">
                <a:solidFill>
                  <a:schemeClr val="bg1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Design Tools:</a:t>
            </a: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 Canva, Photoshop, DaVinci Resolve, Alight Motion</a:t>
            </a:r>
          </a:p>
          <a:p>
            <a:pPr marL="662552" lvl="1" indent="-331276" algn="l">
              <a:lnSpc>
                <a:spcPts val="3682"/>
              </a:lnSpc>
              <a:buFont typeface="Arial"/>
              <a:buChar char="•"/>
            </a:pPr>
            <a:r>
              <a:rPr lang="en-US" sz="3000" b="1" dirty="0">
                <a:solidFill>
                  <a:schemeClr val="bg1"/>
                </a:solidFill>
                <a:latin typeface="Anonymous Pro Bold"/>
                <a:ea typeface="Anonymous Pro Bold"/>
                <a:cs typeface="Anonymous Pro Bold"/>
                <a:sym typeface="Anonymous Pro Bold"/>
              </a:rPr>
              <a:t>Icons/Fonts:</a:t>
            </a: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 Font Awesome, Google Fonts (Inter)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33349" y="2293183"/>
            <a:ext cx="7239689" cy="6740151"/>
            <a:chOff x="0" y="0"/>
            <a:chExt cx="6350000" cy="5911850"/>
          </a:xfrm>
        </p:grpSpPr>
        <p:sp>
          <p:nvSpPr>
            <p:cNvPr id="4" name="Freeform 4"/>
            <p:cNvSpPr/>
            <p:nvPr/>
          </p:nvSpPr>
          <p:spPr>
            <a:xfrm>
              <a:off x="-68580" y="0"/>
              <a:ext cx="6417310" cy="5911850"/>
            </a:xfrm>
            <a:custGeom>
              <a:avLst/>
              <a:gdLst/>
              <a:ahLst/>
              <a:cxnLst/>
              <a:rect l="l" t="t" r="r" b="b"/>
              <a:pathLst>
                <a:path w="6417310" h="5911850">
                  <a:moveTo>
                    <a:pt x="1215390" y="402590"/>
                  </a:moveTo>
                  <a:lnTo>
                    <a:pt x="177800" y="2192020"/>
                  </a:lnTo>
                  <a:cubicBezTo>
                    <a:pt x="0" y="2498090"/>
                    <a:pt x="43180" y="2884170"/>
                    <a:pt x="283210" y="3144520"/>
                  </a:cubicBezTo>
                  <a:lnTo>
                    <a:pt x="2594610" y="5651500"/>
                  </a:lnTo>
                  <a:cubicBezTo>
                    <a:pt x="2747010" y="5817870"/>
                    <a:pt x="2962910" y="5911850"/>
                    <a:pt x="3187700" y="5911850"/>
                  </a:cubicBezTo>
                  <a:lnTo>
                    <a:pt x="5609590" y="5911850"/>
                  </a:lnTo>
                  <a:cubicBezTo>
                    <a:pt x="6055360" y="5911850"/>
                    <a:pt x="6417310" y="5549900"/>
                    <a:pt x="6417310" y="5104130"/>
                  </a:cubicBezTo>
                  <a:lnTo>
                    <a:pt x="6417310" y="1891030"/>
                  </a:lnTo>
                  <a:cubicBezTo>
                    <a:pt x="6417310" y="1724660"/>
                    <a:pt x="6366510" y="1562100"/>
                    <a:pt x="6269990" y="1426210"/>
                  </a:cubicBezTo>
                  <a:lnTo>
                    <a:pt x="5507990" y="342900"/>
                  </a:lnTo>
                  <a:cubicBezTo>
                    <a:pt x="5356860" y="128270"/>
                    <a:pt x="5110480" y="0"/>
                    <a:pt x="4847590" y="0"/>
                  </a:cubicBezTo>
                  <a:lnTo>
                    <a:pt x="1913890" y="0"/>
                  </a:lnTo>
                  <a:cubicBezTo>
                    <a:pt x="1625600" y="0"/>
                    <a:pt x="1358900" y="153670"/>
                    <a:pt x="1215390" y="402590"/>
                  </a:cubicBezTo>
                  <a:close/>
                </a:path>
              </a:pathLst>
            </a:custGeom>
            <a:blipFill>
              <a:blip r:embed="rId3"/>
              <a:stretch>
                <a:fillRect t="-30588" b="-30588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7770233" y="1493026"/>
            <a:ext cx="10059181" cy="2237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48"/>
              </a:lnSpc>
            </a:pPr>
            <a:r>
              <a:rPr lang="en-US" sz="9600" dirty="0">
                <a:solidFill>
                  <a:srgbClr val="F7FFF7"/>
                </a:solidFill>
                <a:latin typeface="Anonymous Pro"/>
                <a:ea typeface="Anonymous Pro"/>
                <a:cs typeface="Anonymous Pro"/>
                <a:sym typeface="Anonymous Pro"/>
              </a:rPr>
              <a:t>POTFOLIO DESIGN AND LAYOUT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770233" y="4106936"/>
            <a:ext cx="9489067" cy="4839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1576" lvl="1" indent="-340788" algn="l">
              <a:lnSpc>
                <a:spcPts val="3788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Hero Section → Profile image + tagline.</a:t>
            </a:r>
          </a:p>
          <a:p>
            <a:pPr marL="681576" lvl="1" indent="-340788" algn="l">
              <a:lnSpc>
                <a:spcPts val="3788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About Me → Personal introduction &amp; career goals.</a:t>
            </a:r>
          </a:p>
          <a:p>
            <a:pPr marL="681576" lvl="1" indent="-340788" algn="l">
              <a:lnSpc>
                <a:spcPts val="3788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Skills → Programming + Designing skills.</a:t>
            </a:r>
          </a:p>
          <a:p>
            <a:pPr marL="681576" lvl="1" indent="-340788" algn="l">
              <a:lnSpc>
                <a:spcPts val="3788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Education → Class 10th &amp; Class 12th qualifications.</a:t>
            </a:r>
          </a:p>
          <a:p>
            <a:pPr marL="681576" lvl="1" indent="-340788" algn="l">
              <a:lnSpc>
                <a:spcPts val="3788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Contact/Footer → Copyright + links.</a:t>
            </a:r>
          </a:p>
          <a:p>
            <a:pPr marL="681576" lvl="1" indent="-340788" algn="l">
              <a:lnSpc>
                <a:spcPts val="3788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Special Effects → Starry background + rainbow cursor animation.</a:t>
            </a:r>
          </a:p>
          <a:p>
            <a:pPr algn="l">
              <a:lnSpc>
                <a:spcPts val="3788"/>
              </a:lnSpc>
            </a:pPr>
            <a:endParaRPr lang="en-US" sz="3000" dirty="0">
              <a:solidFill>
                <a:schemeClr val="bg1"/>
              </a:solidFill>
              <a:latin typeface="Anonymous Pro"/>
              <a:ea typeface="Anonymous Pro"/>
              <a:cs typeface="Anonymous Pro"/>
              <a:sym typeface="Anonymous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10639" y="2574284"/>
            <a:ext cx="6686735" cy="6967232"/>
            <a:chOff x="0" y="0"/>
            <a:chExt cx="6094352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095623" cy="6350000"/>
            </a:xfrm>
            <a:custGeom>
              <a:avLst/>
              <a:gdLst/>
              <a:ahLst/>
              <a:cxnLst/>
              <a:rect l="l" t="t" r="r" b="b"/>
              <a:pathLst>
                <a:path w="6095623" h="6350000">
                  <a:moveTo>
                    <a:pt x="5744537" y="0"/>
                  </a:moveTo>
                  <a:lnTo>
                    <a:pt x="349816" y="0"/>
                  </a:lnTo>
                  <a:cubicBezTo>
                    <a:pt x="156015" y="0"/>
                    <a:pt x="0" y="162560"/>
                    <a:pt x="0" y="364490"/>
                  </a:cubicBezTo>
                  <a:lnTo>
                    <a:pt x="0" y="5986780"/>
                  </a:lnTo>
                  <a:cubicBezTo>
                    <a:pt x="0" y="6187440"/>
                    <a:pt x="156015" y="6350000"/>
                    <a:pt x="349816" y="6350000"/>
                  </a:cubicBezTo>
                  <a:lnTo>
                    <a:pt x="5745756" y="6350000"/>
                  </a:lnTo>
                  <a:cubicBezTo>
                    <a:pt x="5938337" y="6350000"/>
                    <a:pt x="6095623" y="6187440"/>
                    <a:pt x="6095623" y="5985510"/>
                  </a:cubicBezTo>
                  <a:lnTo>
                    <a:pt x="6095623" y="364490"/>
                  </a:lnTo>
                  <a:cubicBezTo>
                    <a:pt x="6094352" y="162560"/>
                    <a:pt x="5938337" y="0"/>
                    <a:pt x="5744537" y="0"/>
                  </a:cubicBezTo>
                  <a:close/>
                </a:path>
              </a:pathLst>
            </a:custGeom>
            <a:blipFill>
              <a:blip r:embed="rId3"/>
              <a:stretch>
                <a:fillRect l="-43906" r="-12451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7972591" y="1455287"/>
            <a:ext cx="9274717" cy="2237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48"/>
              </a:lnSpc>
            </a:pPr>
            <a:r>
              <a:rPr lang="en-US" sz="9600" dirty="0">
                <a:solidFill>
                  <a:srgbClr val="F7FFF7"/>
                </a:solidFill>
                <a:latin typeface="Anonymous Pro"/>
                <a:ea typeface="Anonymous Pro"/>
                <a:cs typeface="Anonymous Pro"/>
                <a:sym typeface="Anonymous Pro"/>
              </a:rPr>
              <a:t>FEATURES AND FUNCTIONALITY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715435" y="4207739"/>
            <a:ext cx="9589685" cy="52105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9582" lvl="1" indent="-364791" algn="l">
              <a:lnSpc>
                <a:spcPts val="4055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Responsive design (works on all devices).</a:t>
            </a:r>
          </a:p>
          <a:p>
            <a:pPr marL="729582" lvl="1" indent="-364791" algn="l">
              <a:lnSpc>
                <a:spcPts val="4055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Interactive animations (hover effects, cursor trail).</a:t>
            </a:r>
          </a:p>
          <a:p>
            <a:pPr marL="729582" lvl="1" indent="-364791" algn="l">
              <a:lnSpc>
                <a:spcPts val="4055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Personalized UI with profile image &amp; dark theme.</a:t>
            </a:r>
          </a:p>
          <a:p>
            <a:pPr marL="729582" lvl="1" indent="-364791" algn="l">
              <a:lnSpc>
                <a:spcPts val="4055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Skills split into Programming and Designing.</a:t>
            </a:r>
          </a:p>
          <a:p>
            <a:pPr marL="729582" lvl="1" indent="-364791" algn="l">
              <a:lnSpc>
                <a:spcPts val="4055"/>
              </a:lnSpc>
              <a:buFont typeface="Arial"/>
              <a:buChar char="•"/>
            </a:pPr>
            <a:r>
              <a:rPr lang="en-US" sz="3000" dirty="0">
                <a:solidFill>
                  <a:schemeClr val="bg1"/>
                </a:solidFill>
                <a:latin typeface="Anonymous Pro"/>
                <a:ea typeface="Anonymous Pro"/>
                <a:cs typeface="Anonymous Pro"/>
                <a:sym typeface="Anonymous Pro"/>
              </a:rPr>
              <a:t>Creative visuals with hover scaling and glowing effects.</a:t>
            </a:r>
          </a:p>
          <a:p>
            <a:pPr algn="l">
              <a:lnSpc>
                <a:spcPts val="4055"/>
              </a:lnSpc>
            </a:pPr>
            <a:endParaRPr lang="en-US" sz="3000" dirty="0">
              <a:solidFill>
                <a:schemeClr val="bg1"/>
              </a:solidFill>
              <a:latin typeface="Anonymous Pro"/>
              <a:ea typeface="Anonymous Pro"/>
              <a:cs typeface="Anonymous Pro"/>
              <a:sym typeface="Anonymous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332</Words>
  <Application>Microsoft Office PowerPoint</Application>
  <PresentationFormat>Custom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Algerian</vt:lpstr>
      <vt:lpstr>Anonymous Pro</vt:lpstr>
      <vt:lpstr>Calibri</vt:lpstr>
      <vt:lpstr>Arial</vt:lpstr>
      <vt:lpstr>Anonymous Pro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Portfolio</dc:title>
  <cp:lastModifiedBy>Ganesh Sundar Rajeswaran</cp:lastModifiedBy>
  <cp:revision>5</cp:revision>
  <dcterms:created xsi:type="dcterms:W3CDTF">2006-08-16T00:00:00Z</dcterms:created>
  <dcterms:modified xsi:type="dcterms:W3CDTF">2025-09-10T14:48:12Z</dcterms:modified>
  <dc:identifier>DAGylT4m9JU</dc:identifier>
</cp:coreProperties>
</file>

<file path=docProps/thumbnail.jpeg>
</file>